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pdf" ContentType="application/pd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9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AB34-0E18-8441-AC2E-7E3ED63E8EF9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447E-FAC9-D046-8AFA-B0BB377D8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AB34-0E18-8441-AC2E-7E3ED63E8EF9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447E-FAC9-D046-8AFA-B0BB377D8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AB34-0E18-8441-AC2E-7E3ED63E8EF9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447E-FAC9-D046-8AFA-B0BB377D8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AB34-0E18-8441-AC2E-7E3ED63E8EF9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447E-FAC9-D046-8AFA-B0BB377D8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AB34-0E18-8441-AC2E-7E3ED63E8EF9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447E-FAC9-D046-8AFA-B0BB377D8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AB34-0E18-8441-AC2E-7E3ED63E8EF9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447E-FAC9-D046-8AFA-B0BB377D8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AB34-0E18-8441-AC2E-7E3ED63E8EF9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447E-FAC9-D046-8AFA-B0BB377D8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AB34-0E18-8441-AC2E-7E3ED63E8EF9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447E-FAC9-D046-8AFA-B0BB377D8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AB34-0E18-8441-AC2E-7E3ED63E8EF9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447E-FAC9-D046-8AFA-B0BB377D8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AB34-0E18-8441-AC2E-7E3ED63E8EF9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447E-FAC9-D046-8AFA-B0BB377D8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AB34-0E18-8441-AC2E-7E3ED63E8EF9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447E-FAC9-D046-8AFA-B0BB377D8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0AB34-0E18-8441-AC2E-7E3ED63E8EF9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2447E-FAC9-D046-8AFA-B0BB377D8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.pdf"/><Relationship Id="rId5" Type="http://schemas.openxmlformats.org/officeDocument/2006/relationships/image" Target="../media/image4.png"/><Relationship Id="rId6" Type="http://schemas.openxmlformats.org/officeDocument/2006/relationships/image" Target="../media/image3.pdf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d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df"/><Relationship Id="rId5" Type="http://schemas.openxmlformats.org/officeDocument/2006/relationships/image" Target="../media/image7.png"/><Relationship Id="rId6" Type="http://schemas.openxmlformats.org/officeDocument/2006/relationships/image" Target="../media/image8.pdf"/><Relationship Id="rId7" Type="http://schemas.openxmlformats.org/officeDocument/2006/relationships/image" Target="../media/image9.png"/><Relationship Id="rId8" Type="http://schemas.openxmlformats.org/officeDocument/2006/relationships/image" Target="../media/image1.pdf"/><Relationship Id="rId9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60066"/>
                </a:solidFill>
              </a:rPr>
              <a:t>Hannah for Student Council</a:t>
            </a:r>
            <a:endParaRPr lang="en-US" b="1" dirty="0">
              <a:solidFill>
                <a:srgbClr val="66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Please VOTE for ME for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Student Council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97562" y="3789363"/>
            <a:ext cx="1013390" cy="18494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788150" y="3886200"/>
            <a:ext cx="1968500" cy="1511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6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874712" y="304800"/>
            <a:ext cx="1394575" cy="18256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660066"/>
                </a:solidFill>
              </a:rPr>
              <a:t>I need your vote</a:t>
            </a:r>
            <a:r>
              <a:rPr lang="en-US" b="1" dirty="0" smtClean="0">
                <a:solidFill>
                  <a:srgbClr val="660066"/>
                </a:solidFill>
              </a:rPr>
              <a:t>!</a:t>
            </a:r>
            <a:endParaRPr lang="en-US" b="1" dirty="0">
              <a:solidFill>
                <a:srgbClr val="66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I want to make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our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school </a:t>
            </a:r>
            <a:r>
              <a:rPr lang="en-US" dirty="0" smtClean="0">
                <a:solidFill>
                  <a:srgbClr val="0000FF"/>
                </a:solidFill>
              </a:rPr>
              <a:t>a </a:t>
            </a:r>
            <a:r>
              <a:rPr lang="en-US" dirty="0" smtClean="0">
                <a:solidFill>
                  <a:srgbClr val="0000FF"/>
                </a:solidFill>
              </a:rPr>
              <a:t>better place to learn, play and make friends.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I want</a:t>
            </a:r>
            <a:r>
              <a:rPr lang="en-US" dirty="0" smtClean="0">
                <a:solidFill>
                  <a:srgbClr val="0000FF"/>
                </a:solidFill>
              </a:rPr>
              <a:t> to help </a:t>
            </a:r>
            <a:r>
              <a:rPr lang="en-US" dirty="0" smtClean="0">
                <a:solidFill>
                  <a:srgbClr val="0000FF"/>
                </a:solidFill>
              </a:rPr>
              <a:t>our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school be better at saving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the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environment.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I am proud to be a member of our community in West Orange, New Jersey.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60066"/>
                </a:solidFill>
              </a:rPr>
              <a:t>Hannah for Student Council</a:t>
            </a:r>
            <a:endParaRPr lang="en-US" b="1" dirty="0">
              <a:solidFill>
                <a:srgbClr val="66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I am qualified for Student Council because I am helpful, respectful, responsible, and a good student.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51019" y="3429000"/>
            <a:ext cx="1409700" cy="1854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251200" y="3429000"/>
            <a:ext cx="1320800" cy="1854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351559" y="3429000"/>
            <a:ext cx="1559119" cy="1660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7673410" y="3240088"/>
            <a:ext cx="1013390" cy="184943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60066"/>
                </a:solidFill>
              </a:rPr>
              <a:t>Hannah for Student Council</a:t>
            </a:r>
            <a:endParaRPr lang="en-US" b="1" dirty="0">
              <a:solidFill>
                <a:srgbClr val="66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Remember, VOTE </a:t>
            </a:r>
            <a:r>
              <a:rPr lang="en-US" b="1" smtClean="0">
                <a:solidFill>
                  <a:srgbClr val="0000FF"/>
                </a:solidFill>
              </a:rPr>
              <a:t>for</a:t>
            </a:r>
            <a:r>
              <a:rPr lang="en-US" b="1" smtClean="0">
                <a:solidFill>
                  <a:srgbClr val="0000FF"/>
                </a:solidFill>
              </a:rPr>
              <a:t> ME </a:t>
            </a:r>
            <a:r>
              <a:rPr lang="en-US" b="1" dirty="0" smtClean="0">
                <a:solidFill>
                  <a:srgbClr val="0000FF"/>
                </a:solidFill>
              </a:rPr>
              <a:t>for Student Council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99</Words>
  <Application>Microsoft Macintosh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Hannah for Student Council</vt:lpstr>
      <vt:lpstr>I need your vote!</vt:lpstr>
      <vt:lpstr>Hannah for Student Council</vt:lpstr>
      <vt:lpstr>Hannah for Student Council</vt:lpstr>
    </vt:vector>
  </TitlesOfParts>
  <Company>Mountain Lakes 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Hannah for Student Council</dc:title>
  <dc:creator>Debbie Winters</dc:creator>
  <cp:lastModifiedBy>Debbie Winters</cp:lastModifiedBy>
  <cp:revision>3</cp:revision>
  <dcterms:created xsi:type="dcterms:W3CDTF">2011-10-30T13:35:41Z</dcterms:created>
  <dcterms:modified xsi:type="dcterms:W3CDTF">2011-10-30T13:37:39Z</dcterms:modified>
</cp:coreProperties>
</file>